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57" r:id="rId4"/>
    <p:sldId id="259" r:id="rId5"/>
    <p:sldId id="282" r:id="rId6"/>
    <p:sldId id="258" r:id="rId7"/>
    <p:sldId id="277" r:id="rId8"/>
    <p:sldId id="260" r:id="rId9"/>
    <p:sldId id="27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83" r:id="rId18"/>
    <p:sldId id="274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79" r:id="rId30"/>
    <p:sldId id="268" r:id="rId31"/>
    <p:sldId id="281" r:id="rId32"/>
    <p:sldId id="280" r:id="rId33"/>
    <p:sldId id="273" r:id="rId34"/>
  </p:sldIdLst>
  <p:sldSz cx="12192000" cy="6858000"/>
  <p:notesSz cx="6858000" cy="9144000"/>
  <p:embeddedFontLst>
    <p:embeddedFont>
      <p:font typeface="HY신명조" panose="0203060000010101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97" d="100"/>
          <a:sy n="197" d="100"/>
        </p:scale>
        <p:origin x="221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0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4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36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7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7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5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1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88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32A4-F7E8-47D7-8303-8937588A276C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3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2608" y="5257800"/>
            <a:ext cx="504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r>
              <a:rPr lang="en-US" altLang="ko-KR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38400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018085" y="3727938"/>
            <a:ext cx="2004646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56085" y="3727938"/>
            <a:ext cx="2064724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66410" y="4611321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입장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56085" y="4611321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메인 화면으로 나가기</a:t>
            </a:r>
          </a:p>
        </p:txBody>
      </p:sp>
    </p:spTree>
    <p:extLst>
      <p:ext uri="{BB962C8B-B14F-4D97-AF65-F5344CB8AC3E}">
        <p14:creationId xmlns:p14="http://schemas.microsoft.com/office/powerpoint/2010/main" val="310328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415917" y="914400"/>
            <a:ext cx="2178813" cy="1881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39372" y="476813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얼굴이 가려집니다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888941" y="2934799"/>
            <a:ext cx="1582697" cy="5469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39372" y="378618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카메라 끄기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마이크 끄기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352310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65431" y="3105834"/>
            <a:ext cx="2425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상대방의 얼굴 전체가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가려집니다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765430" y="401638"/>
            <a:ext cx="1239715" cy="1268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477" y="7943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상대방이 느끼는 감정에 따라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이모티콘이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표시됩니다</a:t>
            </a:r>
          </a:p>
        </p:txBody>
      </p:sp>
    </p:spTree>
    <p:extLst>
      <p:ext uri="{BB962C8B-B14F-4D97-AF65-F5344CB8AC3E}">
        <p14:creationId xmlns:p14="http://schemas.microsoft.com/office/powerpoint/2010/main" val="335596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61947" y="1540431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눈이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59162" y="3719145"/>
            <a:ext cx="4712676" cy="21453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38711" y="596215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상대방과 채팅을 주고 받을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08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19464" y="1474300"/>
            <a:ext cx="4107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얼굴 전체가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39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84394" y="1395169"/>
            <a:ext cx="7392652" cy="4240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27992" y="5908675"/>
            <a:ext cx="619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미팅이 종료되고 친구를 신청할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1705" y="3666394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70733" y="3692770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42392" y="324433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2204" y="3235514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</a:rPr>
              <a:t>친구를 맺지 않습니다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07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2170" y="3232706"/>
            <a:ext cx="6907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미팅이 종료되었다는 화면이 뜨고 홈페이지로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리다이렉트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50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</a:t>
            </a:r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대</a:t>
            </a:r>
            <a:r>
              <a:rPr lang="en-US" altLang="ko-KR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 </a:t>
            </a:r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미팅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598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" y="37742"/>
            <a:ext cx="12160732" cy="6840412"/>
          </a:xfrm>
          <a:prstGeom prst="rect">
            <a:avLst/>
          </a:prstGeom>
        </p:spPr>
      </p:pic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0CD358D9-6EEC-66C4-83DF-E3AE8DAF65AB}"/>
              </a:ext>
            </a:extLst>
          </p:cNvPr>
          <p:cNvSpPr/>
          <p:nvPr/>
        </p:nvSpPr>
        <p:spPr>
          <a:xfrm>
            <a:off x="3915469" y="2060900"/>
            <a:ext cx="4577274" cy="5699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A6A9A6CC-C307-BEC0-10BE-B95B4E960B55}"/>
              </a:ext>
            </a:extLst>
          </p:cNvPr>
          <p:cNvSpPr/>
          <p:nvPr/>
        </p:nvSpPr>
        <p:spPr>
          <a:xfrm>
            <a:off x="4091354" y="2630812"/>
            <a:ext cx="2004646" cy="681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6204106" y="2632264"/>
            <a:ext cx="2004646" cy="681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F0C07-53E3-D92A-D70C-F497A9BD3A95}"/>
              </a:ext>
            </a:extLst>
          </p:cNvPr>
          <p:cNvSpPr txBox="1"/>
          <p:nvPr/>
        </p:nvSpPr>
        <p:spPr>
          <a:xfrm>
            <a:off x="1460748" y="2786869"/>
            <a:ext cx="272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대기방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생성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C2E49-A994-C55D-C4CD-7D1A9FF561BB}"/>
              </a:ext>
            </a:extLst>
          </p:cNvPr>
          <p:cNvSpPr txBox="1"/>
          <p:nvPr/>
        </p:nvSpPr>
        <p:spPr>
          <a:xfrm>
            <a:off x="8392224" y="2786869"/>
            <a:ext cx="361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메인 화면으로 나가기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1F4F5-FA7A-1175-E9A7-D31C911ADFBF}"/>
              </a:ext>
            </a:extLst>
          </p:cNvPr>
          <p:cNvSpPr txBox="1"/>
          <p:nvPr/>
        </p:nvSpPr>
        <p:spPr>
          <a:xfrm>
            <a:off x="7419159" y="1535511"/>
            <a:ext cx="236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대기방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제목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2556030" y="3972524"/>
            <a:ext cx="2492219" cy="15519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F0C07-53E3-D92A-D70C-F497A9BD3A95}"/>
              </a:ext>
            </a:extLst>
          </p:cNvPr>
          <p:cNvSpPr txBox="1"/>
          <p:nvPr/>
        </p:nvSpPr>
        <p:spPr>
          <a:xfrm>
            <a:off x="2438787" y="5520993"/>
            <a:ext cx="2726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클릭하여 방에 입장합니다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1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6" y="0"/>
            <a:ext cx="12254236" cy="6858000"/>
          </a:xfrm>
          <a:prstGeom prst="rect">
            <a:avLst/>
          </a:prstGeom>
        </p:spPr>
      </p:pic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0CD358D9-6EEC-66C4-83DF-E3AE8DAF65AB}"/>
              </a:ext>
            </a:extLst>
          </p:cNvPr>
          <p:cNvSpPr/>
          <p:nvPr/>
        </p:nvSpPr>
        <p:spPr>
          <a:xfrm>
            <a:off x="3191569" y="4404050"/>
            <a:ext cx="5695256" cy="5394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13238" y="5139809"/>
            <a:ext cx="537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미팅 대기 중에 실시간 채팅을 이용할 수 있습니다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0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로그인</a:t>
            </a:r>
            <a:r>
              <a:rPr lang="en-US" altLang="ko-KR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가입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51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119" cy="6858000"/>
          </a:xfrm>
          <a:prstGeom prst="rect">
            <a:avLst/>
          </a:prstGeom>
        </p:spPr>
      </p:pic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5299230" y="2539964"/>
            <a:ext cx="2625570" cy="25603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2820190" y="5618480"/>
            <a:ext cx="2351250" cy="904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133606" y="3105834"/>
            <a:ext cx="2820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얼굴이 블라인드 된 채로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미팅이 진행됩니다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17040" y="5249148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게임하기 버튼을 눌러서 게임을 진행할 수 있습니다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22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채팅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3246910" y="1940560"/>
            <a:ext cx="1660370" cy="7924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65780" y="2815660"/>
            <a:ext cx="558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버튼을 눌러서 게임을 선택하고 진행할 수 있습니다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8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채팅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4740430" y="3540590"/>
            <a:ext cx="3016730" cy="8866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30880" y="4677309"/>
            <a:ext cx="443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아이콘을 눌러서 다음 숫자를 선택합니다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751703" y="2180690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31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게임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51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채팅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4689630" y="2921168"/>
            <a:ext cx="2971010" cy="20572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89630" y="5127090"/>
            <a:ext cx="3199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다른 유저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한명을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 선택합니다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79968" y="3290500"/>
            <a:ext cx="2127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더 게임 오브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데스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숫자를 지정합니다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6559070" y="3051056"/>
            <a:ext cx="1101570" cy="64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73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채팅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5674368" y="3578469"/>
            <a:ext cx="1122085" cy="6330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65663" y="4290577"/>
            <a:ext cx="3661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준비 버튼을 누르고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마우스를 최대한 많이 클릭합니다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854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채팅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5669280" y="3474721"/>
            <a:ext cx="1157653" cy="8826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151120" y="44266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해당 영역을 최대한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빠르고 많이 클릭합니다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27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채팅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0" y="38747"/>
            <a:ext cx="12194760" cy="6857999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1628097" y="5563117"/>
            <a:ext cx="1816401" cy="8826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76572" y="52127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게임을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회 이상 즐기면 사랑의 작대기가 활성화 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3396196" y="1232899"/>
            <a:ext cx="1315289" cy="1111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8622999" y="5962974"/>
            <a:ext cx="2702388" cy="6468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03752" y="2428080"/>
            <a:ext cx="412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게임에서 패배하면 얼굴이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276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채팅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5167479" y="2012197"/>
            <a:ext cx="1842921" cy="7411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046569" y="2921168"/>
            <a:ext cx="4204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맺고 싶은 상대방을 선택합니다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46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채팅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4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3475839" y="1158241"/>
            <a:ext cx="5373521" cy="45465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58981" y="5912088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매칭 결과가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939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채팅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085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92769" y="2540977"/>
            <a:ext cx="4756639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5254" y="2912422"/>
            <a:ext cx="209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</a:t>
            </a:r>
          </a:p>
        </p:txBody>
      </p:sp>
    </p:spTree>
    <p:extLst>
      <p:ext uri="{BB962C8B-B14F-4D97-AF65-F5344CB8AC3E}">
        <p14:creationId xmlns:p14="http://schemas.microsoft.com/office/powerpoint/2010/main" val="3144128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7"/>
            <a:ext cx="12189781" cy="685397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15462" y="2066191"/>
            <a:ext cx="3789484" cy="1535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10050" y="1122363"/>
            <a:ext cx="1894742" cy="791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3286" y="5555760"/>
            <a:ext cx="8050822" cy="6758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5462" y="3694113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맺은 상대와의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채팅방입니다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07194" y="1333412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친구의 프로필로 이동할 수 있습니다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4260" y="5016998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친구와 채팅을 나눌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188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65526" y="1030288"/>
            <a:ext cx="5079283" cy="4502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99375" y="5641351"/>
            <a:ext cx="28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친구의 프로필 정보입니다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548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프로필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390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11">
            <a:extLst>
              <a:ext uri="{FF2B5EF4-FFF2-40B4-BE49-F238E27FC236}">
                <a16:creationId xmlns:a16="http://schemas.microsoft.com/office/drawing/2014/main" id="{09CF75D3-E1B9-DBA9-6E88-07E10B56F542}"/>
              </a:ext>
            </a:extLst>
          </p:cNvPr>
          <p:cNvSpPr/>
          <p:nvPr/>
        </p:nvSpPr>
        <p:spPr>
          <a:xfrm>
            <a:off x="2976824" y="2945803"/>
            <a:ext cx="2798409" cy="26388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FAE19-38DE-FAB4-563B-E19C044CE912}"/>
              </a:ext>
            </a:extLst>
          </p:cNvPr>
          <p:cNvSpPr txBox="1"/>
          <p:nvPr/>
        </p:nvSpPr>
        <p:spPr>
          <a:xfrm>
            <a:off x="2425337" y="5757549"/>
            <a:ext cx="615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미팅에서 내가 상대방에게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불러 일으킨 감정에 대한 다이어그램입니다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D854C18-A65F-3772-D749-AFF0DEFFCBEE}"/>
              </a:ext>
            </a:extLst>
          </p:cNvPr>
          <p:cNvSpPr/>
          <p:nvPr/>
        </p:nvSpPr>
        <p:spPr>
          <a:xfrm>
            <a:off x="1705708" y="1354148"/>
            <a:ext cx="5240215" cy="15456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CF3D7-E87A-DB01-A921-89F8C28EC06A}"/>
              </a:ext>
            </a:extLst>
          </p:cNvPr>
          <p:cNvSpPr txBox="1"/>
          <p:nvPr/>
        </p:nvSpPr>
        <p:spPr>
          <a:xfrm>
            <a:off x="487003" y="8512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자신이 받은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뱃지를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볼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BD1E7008-4EF7-CC6A-09F7-93B278CD56F6}"/>
              </a:ext>
            </a:extLst>
          </p:cNvPr>
          <p:cNvSpPr/>
          <p:nvPr/>
        </p:nvSpPr>
        <p:spPr>
          <a:xfrm>
            <a:off x="4228597" y="1844712"/>
            <a:ext cx="870941" cy="7138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F1927-38D1-F3F8-4694-5B0CFD591DB5}"/>
              </a:ext>
            </a:extLst>
          </p:cNvPr>
          <p:cNvSpPr txBox="1"/>
          <p:nvPr/>
        </p:nvSpPr>
        <p:spPr>
          <a:xfrm>
            <a:off x="4848662" y="13934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뱃지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위에 마우스를 </a:t>
            </a:r>
            <a:endParaRPr lang="en-US" altLang="ko-KR" sz="1400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올리면 이름이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나옵니다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A4AD66CF-8D10-5503-9D93-17FBD7F0A554}"/>
              </a:ext>
            </a:extLst>
          </p:cNvPr>
          <p:cNvSpPr/>
          <p:nvPr/>
        </p:nvSpPr>
        <p:spPr>
          <a:xfrm>
            <a:off x="8035827" y="2761122"/>
            <a:ext cx="1576967" cy="5910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974B3-E9F0-A550-BAC1-C0D4EB38BA8A}"/>
              </a:ext>
            </a:extLst>
          </p:cNvPr>
          <p:cNvSpPr txBox="1"/>
          <p:nvPr/>
        </p:nvSpPr>
        <p:spPr>
          <a:xfrm>
            <a:off x="9768500" y="2733477"/>
            <a:ext cx="2352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프로필 사진을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수정할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78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673"/>
          <a:stretch/>
        </p:blipFill>
        <p:spPr>
          <a:xfrm>
            <a:off x="0" y="0"/>
            <a:ext cx="12192000" cy="6811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57138" y="2200245"/>
            <a:ext cx="262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소셜 계정으로 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 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08130" y="747347"/>
            <a:ext cx="5108332" cy="47918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75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17809" y="3349896"/>
            <a:ext cx="3539494" cy="5934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675724" y="1573710"/>
            <a:ext cx="3744576" cy="7576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48534" y="5420402"/>
            <a:ext cx="1317900" cy="583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54225" y="4518472"/>
            <a:ext cx="4666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입력한 휴대폰 번호로 인증번호를 보냅니다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34668" y="1133294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이름을 입력합니다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74750" y="2909480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휴대폰 번호를 입력합니다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86771" y="6145794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회원 가입을 완료합니다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55755" y="3922074"/>
            <a:ext cx="1067838" cy="4564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48346" y="4011462"/>
            <a:ext cx="1354015" cy="736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307221" y="4809392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성별을 선택합니다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51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12516" y="1608992"/>
            <a:ext cx="3369437" cy="22156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6847" y="4233496"/>
            <a:ext cx="3718199" cy="962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751116" y="1471245"/>
            <a:ext cx="4984292" cy="3250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67840" y="4914899"/>
            <a:ext cx="1317900" cy="583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86847" y="5235736"/>
            <a:ext cx="3770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글자를 클릭하여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MBTI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입력합니다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66223" y="3639988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달력에서 자신의 생년월일을 선택합니다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807696" y="2980564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프로필 사진을 업로드합니다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57665" y="5506887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회원 가입을 완료합니다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19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메인화면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5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1501" y="61546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9197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898767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45369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29898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96000" y="1232383"/>
            <a:ext cx="2854959" cy="17950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96000" y="3091082"/>
            <a:ext cx="2854960" cy="18161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103394" y="2006804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1:1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103394" y="399918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3:3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4582" y="6253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42002" y="6410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60502" y="58902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채팅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0417223" y="6532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로그아웃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185167" y="6302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프로필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220720" y="1689947"/>
            <a:ext cx="1899920" cy="17390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02578" y="2376136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프로필 사진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87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대</a:t>
            </a:r>
            <a:r>
              <a:rPr lang="en-US" altLang="ko-KR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 </a:t>
            </a:r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미팅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8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278</Words>
  <Application>Microsoft Office PowerPoint</Application>
  <PresentationFormat>와이드스크린</PresentationFormat>
  <Paragraphs>83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HY신명조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26</cp:revision>
  <dcterms:created xsi:type="dcterms:W3CDTF">2023-02-15T07:19:28Z</dcterms:created>
  <dcterms:modified xsi:type="dcterms:W3CDTF">2023-02-17T01:54:22Z</dcterms:modified>
</cp:coreProperties>
</file>